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D4260-AC2D-4CCE-9C40-30274A9FFBEB}" v="4" dt="2020-12-18T11:27:46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D778E-3B8A-45A7-A0B5-03EE829F4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3D1E8E-451C-41AF-BCDC-23991B43D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09BA6C-B73B-49A2-B708-4FAE4DF0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303C59-17C6-4C09-961F-DC98692B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F20A4-57D4-4BB5-A82E-1235F86B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4BC81-A208-41C0-BFE8-DCDCDC7D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414C3C-DDAD-4130-B5C7-CD8F92118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21B230-7806-461D-8ED6-ED1CE4F5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A8478C-5E28-4E25-A36F-E7E0DB4F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75559-367E-4315-97AF-14255CE2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01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962AAB-1F80-4A8C-8EA2-844F08793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069165-609D-4CFB-93A4-9F423193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E0075-F90E-4105-871B-1945AEA7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EC3D13-238E-437D-921F-AA35ACC9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C8A8A6-0171-428E-A68D-C9DFD732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1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AF3DE-4AA8-4E1D-970D-6EDCD887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DFC85E-C3F5-4474-9CE6-4A25316F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821A95-00E9-4BE2-9FB3-CF980A8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013C1A-6680-4F98-B399-AC0177A6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031522-02F1-45F8-B383-72D82B8E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9DEEC-D7A3-4D6C-87B4-E8D07839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1AE328-9785-468C-9728-8067C62BA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DA167B-099E-4025-9D7A-B3E99F60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E81ABB-6759-4054-97CA-F986FD13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7DD2F6-36F7-4B3E-9A9C-3C7408B9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15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B0ED3-921B-4394-9629-02D1F71C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A0D858-0187-492A-9033-B72E41B70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F1868E-FEB0-438E-B410-C5070CBF0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27CC51-CA2B-4BA9-865D-D35B8321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13198A-0C43-4DD8-9EEC-0675F361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D99968-DC20-42B2-8968-3220A3FF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39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ABA6C-B787-471E-8E7F-3108466A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5D9982-9801-4B4E-A05A-5BD459BD1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E53809-5C4D-41A4-B13B-0EAF93F22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8E1C26-2C9B-413B-AE93-12CCC3984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32E1DF-FE07-401E-A97E-48389807E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113F2FB-7294-4616-90B1-0389465A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19408B-7BD3-4C89-9634-73E44F67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9F4E98-FD93-48B7-BC40-1C596B98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DD920-566D-4ACE-A885-6B988468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C413D5-D92F-42E0-91CA-38BF2F4F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1650E6-26DB-47AF-98B3-6A6E175B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9ADBF4-923B-4CCD-B1AF-A5D0EAAA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49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B18AAA-8939-4149-9188-B91F147C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FA0634-D0AF-4429-8696-66BB6047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D85F26-B8D9-4F49-BB46-CCF71B2C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3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32062-D1CF-4C28-B4BD-31BBA6DD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2195D-7133-4D25-A879-B9EDE615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BACEF5-3FB3-4DEB-BAB0-BC33D292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41299A-ADB6-42C4-8F9A-FC25670C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293D58-BA01-437F-A5F2-BAB3A3E5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F28E39-FD49-4359-8C10-3AD01573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1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95AA-844C-484A-BFBE-D158BDB5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F4A338-5551-4FA4-94C8-7AD751569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0A6E1C-E69F-477A-847E-AC0CD13A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6B7543-E9C7-4102-B918-545BE2CE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47A6A7-78FB-4A53-9679-C03159AA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914313-3344-4907-8B1E-F280B9D1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70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9EF9D3-274A-41C8-AF36-C2392865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A4E061-3C18-464A-B3F2-842D87174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697CDE-2BCD-4328-AB16-A2E822AE1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06D9-2A29-4680-9E11-1B93D6C1C337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7DA320-ECC3-4BCA-9708-FCCE3367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BCBE15-C98A-450A-9A5F-B9706EE9F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2870-8626-400B-BAC3-D19C59493A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34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7062B9D-8801-4C28-B33B-22E5B9873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4" b="277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86420D-CCB0-4D3D-A3C3-55ED79854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dirty="0"/>
              <a:t>Drempel 5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DC5962-ABEE-4E94-933A-B58D6C023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leven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6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F4E54A-62A9-4103-9CB8-A5E233E8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0C511-EA0C-4A3E-A059-4E5DFD23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fontAlgn="base"/>
            <a:r>
              <a:rPr lang="nl-NL" sz="2400" dirty="0">
                <a:solidFill>
                  <a:srgbClr val="000000"/>
                </a:solidFill>
              </a:rPr>
              <a:t>Aan het eind van deze les kun je uitleggen hoe het leven ontstaan is. </a:t>
            </a:r>
          </a:p>
          <a:p>
            <a:pPr fontAlgn="base"/>
            <a:r>
              <a:rPr lang="nl-NL" sz="2400" dirty="0">
                <a:solidFill>
                  <a:srgbClr val="000000"/>
                </a:solidFill>
              </a:rPr>
              <a:t>Aan het eind van deze les kun je uitleggen wat leven is. 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2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10F39-C028-4EEC-955B-64594431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leven?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13AD1-5E40-4341-96E4-BFE2FEAB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Metabolisme; stofwisseling</a:t>
            </a:r>
          </a:p>
          <a:p>
            <a:r>
              <a:rPr lang="nl-NL" dirty="0"/>
              <a:t>Homeostase; cellen kunnen zich veranderen aan de omgeving</a:t>
            </a:r>
          </a:p>
          <a:p>
            <a:r>
              <a:rPr lang="nl-NL" dirty="0"/>
              <a:t>Reproductie; voortplanting</a:t>
            </a:r>
          </a:p>
          <a:p>
            <a:r>
              <a:rPr lang="nl-NL" dirty="0"/>
              <a:t>Adaptie; aanpassing door voortplanting</a:t>
            </a:r>
          </a:p>
        </p:txBody>
      </p:sp>
      <p:pic>
        <p:nvPicPr>
          <p:cNvPr id="1026" name="Picture 2" descr="Hoe is leven ontstaan en hoe werkt de evolutie? | Nationale  Wetenschapsagenda">
            <a:extLst>
              <a:ext uri="{FF2B5EF4-FFF2-40B4-BE49-F238E27FC236}">
                <a16:creationId xmlns:a16="http://schemas.microsoft.com/office/drawing/2014/main" id="{AB4C182F-62BD-46C3-A33A-1DAF1B0F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60" y="1748948"/>
            <a:ext cx="3708083" cy="37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1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219FF8-4318-4EC8-B0FB-69E8A172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Kort samengevat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ED065A-0F7A-4110-88E2-2081185F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Leven is iets wat permanent energie nodig heeft, is opgebouwd uit cellen, kan zichzelf repliceren, draagt en geeft informatie over zichzelf door en evolueert. </a:t>
            </a:r>
          </a:p>
        </p:txBody>
      </p:sp>
    </p:spTree>
    <p:extLst>
      <p:ext uri="{BB962C8B-B14F-4D97-AF65-F5344CB8AC3E}">
        <p14:creationId xmlns:p14="http://schemas.microsoft.com/office/powerpoint/2010/main" val="201823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1E47C7-FD36-480C-83D2-ED0331E4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l-NL" dirty="0"/>
              <a:t>Ontstaan van leven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E821D2-2237-49FA-9F85-1303F656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nl-NL" dirty="0"/>
              <a:t>Hoe leven is ontstaan weten we nog niet.</a:t>
            </a:r>
          </a:p>
          <a:p>
            <a:r>
              <a:rPr lang="nl-NL" dirty="0"/>
              <a:t>Oudste fossiel; 3,5 miljard jaar oud</a:t>
            </a:r>
          </a:p>
          <a:p>
            <a:r>
              <a:rPr lang="nl-NL" dirty="0"/>
              <a:t>Belangrijkste kenmerken leven DNA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74F08F-35E1-4A57-A9D0-A51B01AED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09" b="3058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7E654E-3A7A-4200-AAA4-7392D96DB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9" r="17703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68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DCCEC-5FCD-4719-8FF2-2F5EBB22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voorwaarden voor leven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BAA8E-89E6-4BFC-BFF1-7EB3DA9E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Reproductie van complexe structuren</a:t>
            </a:r>
          </a:p>
          <a:p>
            <a:r>
              <a:rPr lang="nl-NL" dirty="0"/>
              <a:t>Energie vrijmaken voor proces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41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24747-C7FC-434C-AC15-BC7534FC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Evolutie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465F97-0AF2-4BAA-91DA-EA72F5D9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Evolutie is een proces waarbij soorten onder invloed van natuurlijke selectie en geholpen door mutaties uit elkaar kunnen ontstaan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917A84-903C-454B-B511-A0E17C4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2952750"/>
            <a:ext cx="7267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15943E-6DF6-48F5-AC6C-5AF66BD5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Opdracht evolutie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0A471F-966F-4B89-B89B-893E3AF2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In het werkboekjes vind je bij drempel 5, lege ID kaarten van onze voorouders. </a:t>
            </a:r>
          </a:p>
          <a:p>
            <a:r>
              <a:rPr lang="nl-NL" sz="2400">
                <a:solidFill>
                  <a:srgbClr val="000000"/>
                </a:solidFill>
              </a:rPr>
              <a:t>Je gaat op internet zoeken naar informatie om de ID kaart in te kunnen vullen</a:t>
            </a:r>
          </a:p>
          <a:p>
            <a:r>
              <a:rPr lang="nl-NL" sz="2400">
                <a:solidFill>
                  <a:srgbClr val="000000"/>
                </a:solidFill>
              </a:rPr>
              <a:t>Je krijgt hier een les uur de tijd voor</a:t>
            </a:r>
          </a:p>
          <a:p>
            <a:r>
              <a:rPr lang="nl-NL" sz="2400">
                <a:solidFill>
                  <a:srgbClr val="000000"/>
                </a:solidFill>
              </a:rPr>
              <a:t>Als je klaar bent kun je de andere opdrachten uit het boekje gaan afmaken.</a:t>
            </a:r>
          </a:p>
        </p:txBody>
      </p:sp>
    </p:spTree>
    <p:extLst>
      <p:ext uri="{BB962C8B-B14F-4D97-AF65-F5344CB8AC3E}">
        <p14:creationId xmlns:p14="http://schemas.microsoft.com/office/powerpoint/2010/main" val="14760714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68C9C105D5149A94BA8D68F0FA8C5" ma:contentTypeVersion="9" ma:contentTypeDescription="Een nieuw document maken." ma:contentTypeScope="" ma:versionID="d433b2341aaa4d011ec190d4f092e523">
  <xsd:schema xmlns:xsd="http://www.w3.org/2001/XMLSchema" xmlns:xs="http://www.w3.org/2001/XMLSchema" xmlns:p="http://schemas.microsoft.com/office/2006/metadata/properties" xmlns:ns2="3c8f2aa8-f92d-4181-a42d-b368de7e8e40" targetNamespace="http://schemas.microsoft.com/office/2006/metadata/properties" ma:root="true" ma:fieldsID="ab15721c11821bca47e6518b03728429" ns2:_="">
    <xsd:import namespace="3c8f2aa8-f92d-4181-a42d-b368de7e8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f2aa8-f92d-4181-a42d-b368de7e8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53F2D-3546-4229-B869-1689535497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f2aa8-f92d-4181-a42d-b368de7e8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0D90A8-4725-4D7F-B93E-FF90C9885EDF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3c8f2aa8-f92d-4181-a42d-b368de7e8e4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4592BE9-FBC1-44E2-8724-477838A8D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4865</TotalTime>
  <Words>198</Words>
  <Application>Microsoft Office PowerPoint</Application>
  <PresentationFormat>Breedbeeld</PresentationFormat>
  <Paragraphs>26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Drempel 5 </vt:lpstr>
      <vt:lpstr>Lesdoelen</vt:lpstr>
      <vt:lpstr>Wat is leven?</vt:lpstr>
      <vt:lpstr>Kort samengevat</vt:lpstr>
      <vt:lpstr>Ontstaan van leven</vt:lpstr>
      <vt:lpstr>2 voorwaarden voor leven</vt:lpstr>
      <vt:lpstr>Evolutie </vt:lpstr>
      <vt:lpstr>Opdracht evolutie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Drempel 5</dc:title>
  <dc:creator>Emmy Oosthoek</dc:creator>
  <cp:lastModifiedBy>Balance Paagman (0947762)</cp:lastModifiedBy>
  <cp:revision>3</cp:revision>
  <dcterms:created xsi:type="dcterms:W3CDTF">2020-12-14T08:18:46Z</dcterms:created>
  <dcterms:modified xsi:type="dcterms:W3CDTF">2020-12-18T11:27:46Z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0x010100F8968C9C105D5149A94BA8D68F0FA8C5</vt:lpwstr>
  </property>
</Properties>
</file>